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9797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6724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513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78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9614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556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0990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870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4469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32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497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BA2C9-DEE4-4FCE-A738-D1A9B7B657BB}" type="datetimeFigureOut">
              <a:rPr lang="es-MX" smtClean="0"/>
              <a:t>18/01/2013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F7DD7-B40B-428B-9D8D-A7EFCB4A368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697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/>
          </a:bodyPr>
          <a:lstStyle/>
          <a:p>
            <a:r>
              <a:rPr lang="es-MX" sz="1800" dirty="0" smtClean="0"/>
              <a:t>14° </a:t>
            </a:r>
            <a:r>
              <a:rPr lang="es-MX" sz="1800" dirty="0"/>
              <a:t>C</a:t>
            </a:r>
            <a:r>
              <a:rPr lang="es-MX" sz="1800" dirty="0" smtClean="0"/>
              <a:t>oncurso de Ciencia y Tecnología</a:t>
            </a:r>
            <a:br>
              <a:rPr lang="es-MX" sz="1800" dirty="0" smtClean="0"/>
            </a:br>
            <a:r>
              <a:rPr lang="es-MX" sz="1800" dirty="0" smtClean="0"/>
              <a:t>Etapa Sector</a:t>
            </a:r>
            <a:br>
              <a:rPr lang="es-MX" sz="1800" dirty="0" smtClean="0"/>
            </a:br>
            <a:r>
              <a:rPr lang="es-MX" sz="1800" dirty="0" smtClean="0"/>
              <a:t>Distribución de participantes y asistentes</a:t>
            </a:r>
            <a:endParaRPr lang="es-MX" sz="1800" dirty="0"/>
          </a:p>
        </p:txBody>
      </p:sp>
      <p:grpSp>
        <p:nvGrpSpPr>
          <p:cNvPr id="9" name="8 Grupo"/>
          <p:cNvGrpSpPr/>
          <p:nvPr/>
        </p:nvGrpSpPr>
        <p:grpSpPr>
          <a:xfrm>
            <a:off x="1200286" y="1618658"/>
            <a:ext cx="7128792" cy="1090262"/>
            <a:chOff x="1115616" y="1618658"/>
            <a:chExt cx="7128792" cy="1090262"/>
          </a:xfrm>
        </p:grpSpPr>
        <p:sp>
          <p:nvSpPr>
            <p:cNvPr id="4" name="3 Rectángulo"/>
            <p:cNvSpPr/>
            <p:nvPr/>
          </p:nvSpPr>
          <p:spPr>
            <a:xfrm>
              <a:off x="1115616" y="1628800"/>
              <a:ext cx="7128792" cy="108012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/>
                <a:t>FORO</a:t>
              </a:r>
              <a:endParaRPr lang="es-MX" b="1" dirty="0"/>
            </a:p>
          </p:txBody>
        </p:sp>
        <p:cxnSp>
          <p:nvCxnSpPr>
            <p:cNvPr id="8" name="7 Conector recto"/>
            <p:cNvCxnSpPr/>
            <p:nvPr/>
          </p:nvCxnSpPr>
          <p:spPr>
            <a:xfrm>
              <a:off x="1259632" y="1628800"/>
              <a:ext cx="0" cy="1080120"/>
            </a:xfrm>
            <a:prstGeom prst="line">
              <a:avLst/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>
              <a:off x="8050368" y="1618658"/>
              <a:ext cx="0" cy="1080120"/>
            </a:xfrm>
            <a:prstGeom prst="line">
              <a:avLst/>
            </a:prstGeom>
            <a:ln w="317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10 Rectángulo"/>
          <p:cNvSpPr/>
          <p:nvPr/>
        </p:nvSpPr>
        <p:spPr>
          <a:xfrm rot="5400000">
            <a:off x="1612252" y="3004373"/>
            <a:ext cx="643803" cy="484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Zona  86</a:t>
            </a:r>
            <a:endParaRPr lang="es-MX" sz="1000" dirty="0"/>
          </a:p>
        </p:txBody>
      </p:sp>
      <p:sp>
        <p:nvSpPr>
          <p:cNvPr id="12" name="11 Rectángulo"/>
          <p:cNvSpPr/>
          <p:nvPr/>
        </p:nvSpPr>
        <p:spPr>
          <a:xfrm rot="4000705">
            <a:off x="1876472" y="4210559"/>
            <a:ext cx="720795" cy="4419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Zona  35</a:t>
            </a:r>
            <a:endParaRPr lang="es-MX" sz="1000" dirty="0"/>
          </a:p>
        </p:txBody>
      </p:sp>
      <p:sp>
        <p:nvSpPr>
          <p:cNvPr id="13" name="12 Rectángulo"/>
          <p:cNvSpPr/>
          <p:nvPr/>
        </p:nvSpPr>
        <p:spPr>
          <a:xfrm rot="2281532">
            <a:off x="2698420" y="5032233"/>
            <a:ext cx="697753" cy="383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Zona 72</a:t>
            </a:r>
            <a:endParaRPr lang="es-MX" sz="1000" dirty="0"/>
          </a:p>
        </p:txBody>
      </p:sp>
      <p:sp>
        <p:nvSpPr>
          <p:cNvPr id="14" name="13 Rectángulo"/>
          <p:cNvSpPr/>
          <p:nvPr/>
        </p:nvSpPr>
        <p:spPr>
          <a:xfrm>
            <a:off x="3753955" y="5302352"/>
            <a:ext cx="724299" cy="358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Zona  22</a:t>
            </a:r>
            <a:endParaRPr lang="es-MX" sz="1000" dirty="0"/>
          </a:p>
        </p:txBody>
      </p:sp>
      <p:sp>
        <p:nvSpPr>
          <p:cNvPr id="15" name="14 Rectángulo"/>
          <p:cNvSpPr/>
          <p:nvPr/>
        </p:nvSpPr>
        <p:spPr>
          <a:xfrm>
            <a:off x="5230044" y="5302352"/>
            <a:ext cx="710107" cy="358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Zona 15</a:t>
            </a:r>
            <a:endParaRPr lang="es-MX" sz="1000" dirty="0"/>
          </a:p>
        </p:txBody>
      </p:sp>
      <p:sp>
        <p:nvSpPr>
          <p:cNvPr id="16" name="15 Rectángulo"/>
          <p:cNvSpPr/>
          <p:nvPr/>
        </p:nvSpPr>
        <p:spPr>
          <a:xfrm rot="19181770">
            <a:off x="6377459" y="4873640"/>
            <a:ext cx="663614" cy="401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Zona 70</a:t>
            </a:r>
            <a:endParaRPr lang="es-MX" sz="1000" dirty="0"/>
          </a:p>
        </p:txBody>
      </p:sp>
      <p:sp>
        <p:nvSpPr>
          <p:cNvPr id="17" name="16 Rectángulo"/>
          <p:cNvSpPr/>
          <p:nvPr/>
        </p:nvSpPr>
        <p:spPr>
          <a:xfrm rot="17983985">
            <a:off x="7017333" y="4067021"/>
            <a:ext cx="634298" cy="406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Zona  87</a:t>
            </a:r>
            <a:endParaRPr lang="es-MX" sz="1000" dirty="0"/>
          </a:p>
        </p:txBody>
      </p:sp>
      <p:sp>
        <p:nvSpPr>
          <p:cNvPr id="18" name="17 Rectángulo"/>
          <p:cNvSpPr/>
          <p:nvPr/>
        </p:nvSpPr>
        <p:spPr>
          <a:xfrm rot="16200000">
            <a:off x="7182290" y="3050959"/>
            <a:ext cx="61206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Zona 38</a:t>
            </a:r>
            <a:endParaRPr lang="es-MX" sz="1000" dirty="0"/>
          </a:p>
        </p:txBody>
      </p:sp>
      <p:sp>
        <p:nvSpPr>
          <p:cNvPr id="19" name="18 Rectángulo redondeado"/>
          <p:cNvSpPr/>
          <p:nvPr/>
        </p:nvSpPr>
        <p:spPr>
          <a:xfrm rot="2346393">
            <a:off x="3296772" y="3608318"/>
            <a:ext cx="914366" cy="396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INVITADOS</a:t>
            </a:r>
            <a:endParaRPr lang="es-MX" sz="1200" dirty="0"/>
          </a:p>
        </p:txBody>
      </p:sp>
      <p:sp>
        <p:nvSpPr>
          <p:cNvPr id="20" name="19 Rectángulo redondeado"/>
          <p:cNvSpPr/>
          <p:nvPr/>
        </p:nvSpPr>
        <p:spPr>
          <a:xfrm rot="19097165">
            <a:off x="5567723" y="3595364"/>
            <a:ext cx="914366" cy="4193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JURADO</a:t>
            </a:r>
            <a:endParaRPr lang="es-MX" sz="1400" dirty="0"/>
          </a:p>
        </p:txBody>
      </p:sp>
      <p:sp>
        <p:nvSpPr>
          <p:cNvPr id="21" name="20 Cubo"/>
          <p:cNvSpPr/>
          <p:nvPr/>
        </p:nvSpPr>
        <p:spPr>
          <a:xfrm>
            <a:off x="4406428" y="3069694"/>
            <a:ext cx="936104" cy="4688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 smtClean="0"/>
              <a:t>MESA DE TRABAJO</a:t>
            </a:r>
            <a:endParaRPr lang="es-MX" sz="900" dirty="0"/>
          </a:p>
        </p:txBody>
      </p:sp>
      <p:sp>
        <p:nvSpPr>
          <p:cNvPr id="22" name="21 Rectángulo"/>
          <p:cNvSpPr/>
          <p:nvPr/>
        </p:nvSpPr>
        <p:spPr>
          <a:xfrm>
            <a:off x="1533356" y="5877272"/>
            <a:ext cx="6408712" cy="6480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PÚBLICO</a:t>
            </a:r>
            <a:endParaRPr lang="es-MX" b="1" dirty="0"/>
          </a:p>
        </p:txBody>
      </p:sp>
      <p:sp>
        <p:nvSpPr>
          <p:cNvPr id="23" name="22 Rectángulo"/>
          <p:cNvSpPr/>
          <p:nvPr/>
        </p:nvSpPr>
        <p:spPr>
          <a:xfrm>
            <a:off x="7282029" y="2310196"/>
            <a:ext cx="558124" cy="2931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dirty="0" smtClean="0"/>
              <a:t>ESCOLTA</a:t>
            </a:r>
            <a:endParaRPr lang="es-MX" sz="800" dirty="0"/>
          </a:p>
        </p:txBody>
      </p:sp>
      <p:sp>
        <p:nvSpPr>
          <p:cNvPr id="40" name="39 Flecha abajo"/>
          <p:cNvSpPr/>
          <p:nvPr/>
        </p:nvSpPr>
        <p:spPr>
          <a:xfrm rot="5400000">
            <a:off x="4874482" y="1325891"/>
            <a:ext cx="266799" cy="9052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3" name="42 Flecha curvada hacia la derecha"/>
          <p:cNvSpPr/>
          <p:nvPr/>
        </p:nvSpPr>
        <p:spPr>
          <a:xfrm>
            <a:off x="1901492" y="1908279"/>
            <a:ext cx="726292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5" name="44 Flecha abajo"/>
          <p:cNvSpPr/>
          <p:nvPr/>
        </p:nvSpPr>
        <p:spPr>
          <a:xfrm rot="16200000">
            <a:off x="4958062" y="2046467"/>
            <a:ext cx="266799" cy="9052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6" name="45 Flecha doblada hacia arriba"/>
          <p:cNvSpPr/>
          <p:nvPr/>
        </p:nvSpPr>
        <p:spPr>
          <a:xfrm rot="16200000">
            <a:off x="7465004" y="1681656"/>
            <a:ext cx="671375" cy="696738"/>
          </a:xfrm>
          <a:prstGeom prst="bentUpArrow">
            <a:avLst>
              <a:gd name="adj1" fmla="val 25000"/>
              <a:gd name="adj2" fmla="val 25000"/>
              <a:gd name="adj3" fmla="val 84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3" name="52 Conector curvado"/>
          <p:cNvCxnSpPr/>
          <p:nvPr/>
        </p:nvCxnSpPr>
        <p:spPr>
          <a:xfrm rot="16200000" flipV="1">
            <a:off x="2343065" y="3095308"/>
            <a:ext cx="2088976" cy="2037749"/>
          </a:xfrm>
          <a:prstGeom prst="curvedConnector3">
            <a:avLst>
              <a:gd name="adj1" fmla="val 1769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curvado"/>
          <p:cNvCxnSpPr/>
          <p:nvPr/>
        </p:nvCxnSpPr>
        <p:spPr>
          <a:xfrm rot="5400000" flipH="1" flipV="1">
            <a:off x="5220159" y="3190189"/>
            <a:ext cx="2125714" cy="1811249"/>
          </a:xfrm>
          <a:prstGeom prst="curvedConnector3">
            <a:avLst>
              <a:gd name="adj1" fmla="val 1876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4190620" y="4588357"/>
            <a:ext cx="1634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 smtClean="0"/>
              <a:t>PARTICIPANTES</a:t>
            </a:r>
            <a:endParaRPr lang="es-MX" sz="1100" b="1" dirty="0"/>
          </a:p>
        </p:txBody>
      </p:sp>
    </p:spTree>
    <p:extLst>
      <p:ext uri="{BB962C8B-B14F-4D97-AF65-F5344CB8AC3E}">
        <p14:creationId xmlns:p14="http://schemas.microsoft.com/office/powerpoint/2010/main" val="2046614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32</Words>
  <Application>Microsoft Office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14° Concurso de Ciencia y Tecnología Etapa Sector Distribución de participantes y asistentes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Concurso de Ciencia y Tecnología Etapa Sector Distribución de participantes y asistentes</dc:title>
  <dc:creator>Es4ce3</dc:creator>
  <cp:lastModifiedBy>Es4ce3</cp:lastModifiedBy>
  <cp:revision>9</cp:revision>
  <cp:lastPrinted>2013-01-18T14:54:55Z</cp:lastPrinted>
  <dcterms:created xsi:type="dcterms:W3CDTF">2012-12-06T15:06:59Z</dcterms:created>
  <dcterms:modified xsi:type="dcterms:W3CDTF">2013-01-18T14:57:33Z</dcterms:modified>
</cp:coreProperties>
</file>